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1478A0-83E6-4FF0-9AF0-22927C5619AE}" v="4" dt="2024-05-12T19:41:10.34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605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F0AED851-54B9-4765-92D2-F0BE443BE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041856" y="2944090"/>
            <a:ext cx="4036334" cy="2387600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Übersichtliches Klassendiagramm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494AB48-4C68-66B7-2E8A-F9A817237A9A}"/>
              </a:ext>
            </a:extLst>
          </p:cNvPr>
          <p:cNvSpPr txBox="1"/>
          <p:nvPr/>
        </p:nvSpPr>
        <p:spPr>
          <a:xfrm>
            <a:off x="7041858" y="953037"/>
            <a:ext cx="4036333" cy="17098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>
              <a:lnSpc>
                <a:spcPct val="90000"/>
              </a:lnSpc>
              <a:spcBef>
                <a:spcPts val="1000"/>
              </a:spcBef>
            </a:pPr>
            <a:r>
              <a:rPr lang="en-US" sz="200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Game.py enthält die Klassen AI und Game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81933D1-5615-42C7-9C0B-4EB7105CCE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19C9EAEA-39D0-4B0E-A0EB-51E7B26740B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96824" y="391886"/>
            <a:ext cx="6009366" cy="6017078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6A19B7C-25B9-6B24-AC94-B19334938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2121" y="666728"/>
            <a:ext cx="4078772" cy="5465791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032D8612-31EB-44CF-A1D0-14FD4C7054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460480" y="2984992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F19A4A0F-1B59-4DB0-9764-D10936E9877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F399A70F-F8CD-4992-9EF5-6CF15472E7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48F4FEDC-6D80-458C-A665-075D9B9500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35746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 Präsentation der Benchmarktests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Grafik 3" descr="Ein Bild, das Text, Screenshot, Schrift enthält.&#10;&#10;Automatisch generierte Beschreibung">
            <a:extLst>
              <a:ext uri="{FF2B5EF4-FFF2-40B4-BE49-F238E27FC236}">
                <a16:creationId xmlns:a16="http://schemas.microsoft.com/office/drawing/2014/main" id="{26D52E39-BEAF-3FD2-099D-7011E83CB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40511" y="3017519"/>
            <a:ext cx="6519810" cy="2572839"/>
          </a:xfrm>
          <a:prstGeom prst="rect">
            <a:avLst/>
          </a:prstGeom>
        </p:spPr>
      </p:pic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2340511" y="5873184"/>
            <a:ext cx="2455963" cy="3542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Konsole:</a:t>
            </a:r>
            <a:endParaRPr lang="de-DE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CEF0E2F9-1560-BE25-BF24-D30C377833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6474" y="5923015"/>
            <a:ext cx="5050659" cy="2631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 und nächste Schritte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Dummy-KI </a:t>
            </a:r>
            <a:r>
              <a:rPr lang="en-US" sz="1400" dirty="0" err="1"/>
              <a:t>erfolgreich</a:t>
            </a:r>
            <a:r>
              <a:rPr lang="en-US" sz="1400" dirty="0"/>
              <a:t> </a:t>
            </a:r>
            <a:r>
              <a:rPr lang="en-US" sz="1400" dirty="0" err="1"/>
              <a:t>erstellt</a:t>
            </a:r>
            <a:r>
              <a:rPr lang="en-US" sz="1400" dirty="0"/>
              <a:t> und </a:t>
            </a:r>
            <a:r>
              <a:rPr lang="en-US" sz="1400" dirty="0" err="1"/>
              <a:t>getestet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Erfolgreiche</a:t>
            </a:r>
            <a:r>
              <a:rPr lang="en-US" sz="1400" dirty="0"/>
              <a:t> </a:t>
            </a:r>
            <a:r>
              <a:rPr lang="en-US" sz="1400" dirty="0" err="1"/>
              <a:t>Benchmarktests</a:t>
            </a:r>
            <a:r>
              <a:rPr lang="en-US" sz="1400" dirty="0"/>
              <a:t> </a:t>
            </a:r>
            <a:r>
              <a:rPr lang="en-US" sz="1400" dirty="0" err="1"/>
              <a:t>mit</a:t>
            </a:r>
            <a:r>
              <a:rPr lang="en-US" sz="1400" dirty="0"/>
              <a:t> </a:t>
            </a:r>
            <a:r>
              <a:rPr lang="en-US" sz="1400" dirty="0" err="1"/>
              <a:t>effizienter</a:t>
            </a:r>
            <a:r>
              <a:rPr lang="en-US" sz="1400" dirty="0"/>
              <a:t> Zeit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Unittests</a:t>
            </a:r>
            <a:r>
              <a:rPr lang="en-US" sz="1400" dirty="0"/>
              <a:t> </a:t>
            </a:r>
            <a:r>
              <a:rPr lang="en-US" sz="1400" dirty="0" err="1"/>
              <a:t>sind</a:t>
            </a:r>
            <a:r>
              <a:rPr lang="en-US" sz="1400" dirty="0"/>
              <a:t> </a:t>
            </a:r>
            <a:r>
              <a:rPr lang="en-US" sz="1400" dirty="0" err="1"/>
              <a:t>im</a:t>
            </a:r>
            <a:r>
              <a:rPr lang="en-US" sz="1400" dirty="0"/>
              <a:t> </a:t>
            </a:r>
            <a:r>
              <a:rPr lang="en-US" sz="1400" dirty="0" err="1"/>
              <a:t>Gange</a:t>
            </a:r>
            <a:endParaRPr lang="en-US" sz="14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Einige</a:t>
            </a:r>
            <a:r>
              <a:rPr lang="en-US" sz="1400" dirty="0"/>
              <a:t> </a:t>
            </a:r>
            <a:r>
              <a:rPr lang="en-US" sz="1400" dirty="0" err="1"/>
              <a:t>Unittest</a:t>
            </a:r>
            <a:r>
              <a:rPr lang="en-US" sz="1400" dirty="0"/>
              <a:t> </a:t>
            </a:r>
            <a:r>
              <a:rPr lang="en-US" sz="1400" dirty="0" err="1"/>
              <a:t>fehlen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Ausblick</a:t>
            </a:r>
            <a:r>
              <a:rPr lang="en-US" sz="1400" b="1" dirty="0"/>
              <a:t>: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Eventuell</a:t>
            </a:r>
            <a:r>
              <a:rPr lang="en-US" sz="1400" dirty="0"/>
              <a:t> Refactoring </a:t>
            </a:r>
            <a:r>
              <a:rPr lang="en-US" sz="1400" dirty="0" err="1"/>
              <a:t>notwendig</a:t>
            </a:r>
            <a:endParaRPr lang="en-US" sz="14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Umstrukturierung</a:t>
            </a:r>
            <a:r>
              <a:rPr lang="en-US" sz="1400" dirty="0"/>
              <a:t> des Codes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Unittests</a:t>
            </a:r>
            <a:r>
              <a:rPr lang="en-US" sz="1400" dirty="0"/>
              <a:t> </a:t>
            </a:r>
            <a:r>
              <a:rPr lang="en-US" sz="1400" dirty="0" err="1"/>
              <a:t>vervollständigen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2: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Stack </a:t>
            </a:r>
            <a:r>
              <a:rPr lang="en-US" sz="1400" dirty="0" err="1"/>
              <a:t>mit</a:t>
            </a:r>
            <a:r>
              <a:rPr lang="en-US" sz="1400" dirty="0"/>
              <a:t> </a:t>
            </a:r>
            <a:r>
              <a:rPr lang="en-US" sz="1400" dirty="0" err="1"/>
              <a:t>einem</a:t>
            </a:r>
            <a:r>
              <a:rPr lang="en-US" sz="1400" dirty="0"/>
              <a:t> </a:t>
            </a:r>
            <a:r>
              <a:rPr lang="en-US" sz="1400" dirty="0" err="1"/>
              <a:t>gegnerischen</a:t>
            </a:r>
            <a:r>
              <a:rPr lang="en-US" sz="1400" dirty="0"/>
              <a:t> und </a:t>
            </a:r>
            <a:r>
              <a:rPr lang="en-US" sz="1400" dirty="0" err="1"/>
              <a:t>einem</a:t>
            </a:r>
            <a:r>
              <a:rPr lang="en-US" sz="1400" dirty="0"/>
              <a:t> </a:t>
            </a:r>
            <a:r>
              <a:rPr lang="en-US" sz="1400" dirty="0" err="1"/>
              <a:t>eigenen</a:t>
            </a:r>
            <a:r>
              <a:rPr lang="en-US" sz="1400" dirty="0"/>
              <a:t> Stein </a:t>
            </a:r>
            <a:r>
              <a:rPr lang="en-US" sz="1400" dirty="0" err="1"/>
              <a:t>schlechter</a:t>
            </a:r>
            <a:r>
              <a:rPr lang="en-US" sz="1400" dirty="0"/>
              <a:t> </a:t>
            </a:r>
            <a:r>
              <a:rPr lang="en-US" sz="1400" dirty="0" err="1"/>
              <a:t>bewertet</a:t>
            </a:r>
            <a:r>
              <a:rPr lang="en-US" sz="1400" dirty="0"/>
              <a:t> </a:t>
            </a:r>
            <a:r>
              <a:rPr lang="en-US" sz="1400" dirty="0" err="1"/>
              <a:t>als</a:t>
            </a:r>
            <a:r>
              <a:rPr lang="en-US" sz="1400" dirty="0"/>
              <a:t> Stack </a:t>
            </a:r>
            <a:r>
              <a:rPr lang="en-US" sz="1400" dirty="0" err="1"/>
              <a:t>mit</a:t>
            </a:r>
            <a:r>
              <a:rPr lang="en-US" sz="1400" dirty="0"/>
              <a:t> </a:t>
            </a:r>
            <a:r>
              <a:rPr lang="en-US" sz="1400" dirty="0" err="1"/>
              <a:t>zwei</a:t>
            </a:r>
            <a:r>
              <a:rPr lang="en-US" sz="1400" dirty="0"/>
              <a:t> </a:t>
            </a:r>
            <a:r>
              <a:rPr lang="en-US" sz="1400" dirty="0" err="1"/>
              <a:t>eigenen</a:t>
            </a:r>
            <a:r>
              <a:rPr lang="en-US" sz="1400" dirty="0"/>
              <a:t> </a:t>
            </a:r>
            <a:r>
              <a:rPr lang="en-US" sz="1400" dirty="0" err="1"/>
              <a:t>Steinen</a:t>
            </a:r>
            <a:endParaRPr lang="en-US" sz="14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Anzahl</a:t>
            </a:r>
            <a:r>
              <a:rPr lang="en-US" sz="1400" dirty="0"/>
              <a:t> </a:t>
            </a:r>
            <a:r>
              <a:rPr lang="en-US" sz="1400" dirty="0" err="1"/>
              <a:t>Steine</a:t>
            </a:r>
            <a:r>
              <a:rPr lang="en-US" sz="1400" dirty="0"/>
              <a:t> </a:t>
            </a:r>
            <a:r>
              <a:rPr lang="en-US" sz="1400" dirty="0" err="1"/>
              <a:t>unter</a:t>
            </a:r>
            <a:r>
              <a:rPr lang="en-US" sz="1400" dirty="0"/>
              <a:t> </a:t>
            </a:r>
            <a:r>
              <a:rPr lang="en-US" sz="1400" dirty="0" err="1"/>
              <a:t>Gefahr</a:t>
            </a:r>
            <a:r>
              <a:rPr lang="en-US" sz="1400" dirty="0"/>
              <a:t> </a:t>
            </a:r>
            <a:r>
              <a:rPr lang="en-US" sz="1400" dirty="0" err="1"/>
              <a:t>bzw</a:t>
            </a:r>
            <a:r>
              <a:rPr lang="en-US" sz="1400" dirty="0"/>
              <a:t>. </a:t>
            </a:r>
            <a:r>
              <a:rPr lang="en-US" sz="1400" dirty="0" err="1"/>
              <a:t>insgesamt</a:t>
            </a:r>
            <a:endParaRPr lang="en-US" sz="14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Der </a:t>
            </a:r>
            <a:r>
              <a:rPr lang="en-US" sz="1400" dirty="0" err="1"/>
              <a:t>nächstbessere</a:t>
            </a:r>
            <a:r>
              <a:rPr lang="en-US" sz="1400" dirty="0"/>
              <a:t> Zug </a:t>
            </a:r>
            <a:r>
              <a:rPr lang="en-US" sz="1400" dirty="0" err="1"/>
              <a:t>zum</a:t>
            </a:r>
            <a:r>
              <a:rPr lang="en-US" sz="1400" dirty="0"/>
              <a:t> Siegen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2 </a:t>
            </a:r>
            <a:r>
              <a:rPr lang="en-US" sz="1400" b="1" dirty="0" err="1"/>
              <a:t>Abgabe</a:t>
            </a:r>
            <a:r>
              <a:rPr lang="en-US" sz="1400" b="1" dirty="0"/>
              <a:t>: 26.05.2024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124</Words>
  <Application>Microsoft Office PowerPoint</Application>
  <PresentationFormat>Breitbild</PresentationFormat>
  <Paragraphs>29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Office-Design</vt:lpstr>
      <vt:lpstr>PowerPoint-Präsentation</vt:lpstr>
      <vt:lpstr>Übersichtliches Klassendiagramm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2024-05-12T20:03:13Z</dcterms:modified>
</cp:coreProperties>
</file>

<file path=docProps/thumbnail.jpeg>
</file>